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70" r:id="rId4"/>
    <p:sldId id="271" r:id="rId5"/>
    <p:sldId id="269" r:id="rId6"/>
    <p:sldId id="274" r:id="rId7"/>
    <p:sldId id="287" r:id="rId8"/>
    <p:sldId id="288" r:id="rId9"/>
    <p:sldId id="277" r:id="rId10"/>
    <p:sldId id="278" r:id="rId11"/>
    <p:sldId id="283" r:id="rId12"/>
    <p:sldId id="289" r:id="rId13"/>
    <p:sldId id="290" r:id="rId14"/>
    <p:sldId id="281" r:id="rId15"/>
    <p:sldId id="285" r:id="rId16"/>
    <p:sldId id="282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E5D5"/>
    <a:srgbClr val="6F736C"/>
    <a:srgbClr val="C5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  <a:lumOff val="90000"/>
              </a:schemeClr>
            </a:gs>
            <a:gs pos="55000">
              <a:schemeClr val="accent1">
                <a:lumMod val="20000"/>
                <a:lumOff val="80000"/>
              </a:schemeClr>
            </a:gs>
            <a:gs pos="100000">
              <a:schemeClr val="bg2">
                <a:lumMod val="10000"/>
                <a:lumOff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NarVis</a:t>
            </a:r>
            <a:r>
              <a:rPr lang="en-US"/>
              <a:t>: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57800"/>
      </p:ext>
    </p:extLst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148731" y="0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71976" y="3199580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4610986" y="4728700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606333" y="3801016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464168" y="5363011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12036" y="5763121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623424" y="628204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50939" y="1141947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93543" y="1449432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93543" y="3801016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99938" y="3801016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99938" y="5563066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808229" y="637435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844918" y="1905495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50745" y="637436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4180115" y="1291625"/>
            <a:ext cx="4581071" cy="48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1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154157" y="4956363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401491" y="1313129"/>
            <a:ext cx="1552197" cy="16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2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3810864" y="1735176"/>
            <a:ext cx="3441869" cy="2836704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552975" y="3074379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4691985" y="4603499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687332" y="367581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545167" y="5237810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600552" y="262181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774814" y="130880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4709666" y="575086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905534" y="1689424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474542" y="3675815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580937" y="3675815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580937" y="5437865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3314484" y="1112712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3351173" y="2380772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3362736" y="1112712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3224444" y="1088291"/>
            <a:ext cx="4771209" cy="50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3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154157" y="4956363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401491" y="1313129"/>
            <a:ext cx="1552197" cy="16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300121" y="116308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2981325" y="838200"/>
            <a:ext cx="5538602" cy="540717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4762376" y="4845008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739381" y="604616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615558" y="5479319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600552" y="205752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774814" y="744512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802329" y="125825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544933" y="156574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544933" y="391732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651328" y="391732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651328" y="567937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959619" y="75374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996308" y="202180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3002135" y="75374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451683" y="1171300"/>
            <a:ext cx="1458375" cy="15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154157" y="4956363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525739" y="1255977"/>
            <a:ext cx="1429436" cy="15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3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300121" y="116308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3418680" y="383102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612947" y="577744"/>
            <a:ext cx="5161571" cy="5101630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3791252" y="567937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4107" y="57385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600552" y="205752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774814" y="744512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802329" y="125825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544933" y="156574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544933" y="391732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651328" y="391732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651328" y="567937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959619" y="75374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996308" y="202180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3002135" y="75374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413043" y="1291036"/>
            <a:ext cx="1473933" cy="15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69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93" b="67594" l="29600" r="66457">
                        <a14:backgroundMark x1="47886" y1="32950" x2="47886" y2="32950"/>
                        <a14:backgroundMark x1="34057" y1="57981" x2="34057" y2="57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70" t="19850" r="23919" b="20187"/>
          <a:stretch/>
        </p:blipFill>
        <p:spPr>
          <a:xfrm>
            <a:off x="5112036" y="944567"/>
            <a:ext cx="2253939" cy="22526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154157" y="4956363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67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0" y="628649"/>
            <a:ext cx="6073140" cy="5915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9073743"/>
      </p:ext>
    </p:extLst>
  </p:cSld>
  <p:clrMapOvr>
    <a:masterClrMapping/>
  </p:clrMapOvr>
  <p:transition spd="slow" advClick="0" advTm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" y="2162174"/>
            <a:ext cx="6073140" cy="59153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74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733840" y="1795741"/>
            <a:ext cx="7048086" cy="6966237"/>
          </a:xfrm>
          <a:prstGeom prst="donut">
            <a:avLst/>
          </a:prstGeom>
          <a:effectLst>
            <a:outerShdw blurRad="317500"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2581275" y="3486150"/>
            <a:ext cx="3421518" cy="3340330"/>
          </a:xfrm>
          <a:prstGeom prst="ellipse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3417211" y="4330134"/>
            <a:ext cx="1749646" cy="1442016"/>
          </a:xfrm>
          <a:prstGeom prst="triangle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3198810" y="3924428"/>
            <a:ext cx="2302104" cy="2432412"/>
          </a:xfrm>
          <a:prstGeom prst="rect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</p:spTree>
    <p:extLst>
      <p:ext uri="{BB962C8B-B14F-4D97-AF65-F5344CB8AC3E}">
        <p14:creationId xmlns:p14="http://schemas.microsoft.com/office/powerpoint/2010/main" val="419540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00391 -0.175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87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00118 -0.2891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44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0209 -0.495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479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2.96296E-6 L -0.00195 -0.3877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2" y="5600930"/>
            <a:ext cx="6073140" cy="59153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74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164262" y="803411"/>
            <a:ext cx="3961359" cy="3915356"/>
          </a:xfrm>
          <a:prstGeom prst="donut">
            <a:avLst/>
          </a:prstGeom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797097" y="1308100"/>
            <a:ext cx="3252405" cy="3175230"/>
          </a:xfrm>
          <a:prstGeom prst="ellipse">
            <a:avLst/>
          </a:prstGeom>
          <a:ln>
            <a:noFill/>
          </a:ln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9707052" y="1996508"/>
            <a:ext cx="1749646" cy="1442016"/>
          </a:xfrm>
          <a:prstGeom prst="triangle">
            <a:avLst/>
          </a:prstGeom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7186386" y="1473315"/>
            <a:ext cx="2692400" cy="2844800"/>
          </a:xfrm>
          <a:prstGeom prst="rect">
            <a:avLst/>
          </a:prstGeom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64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154157" y="4956363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461343" y="1272723"/>
            <a:ext cx="1558227" cy="1646429"/>
          </a:xfrm>
          <a:prstGeom prst="rect">
            <a:avLst/>
          </a:prstGeom>
        </p:spPr>
      </p:pic>
      <p:sp>
        <p:nvSpPr>
          <p:cNvPr id="49" name="Freeform: Shape 48"/>
          <p:cNvSpPr/>
          <p:nvPr/>
        </p:nvSpPr>
        <p:spPr>
          <a:xfrm>
            <a:off x="4389453" y="638630"/>
            <a:ext cx="879233" cy="1239424"/>
          </a:xfrm>
          <a:custGeom>
            <a:avLst/>
            <a:gdLst>
              <a:gd name="connsiteX0" fmla="*/ 632490 w 879233"/>
              <a:gd name="connsiteY0" fmla="*/ 0 h 1759521"/>
              <a:gd name="connsiteX1" fmla="*/ 559918 w 879233"/>
              <a:gd name="connsiteY1" fmla="*/ 43542 h 1759521"/>
              <a:gd name="connsiteX2" fmla="*/ 516376 w 879233"/>
              <a:gd name="connsiteY2" fmla="*/ 101600 h 1759521"/>
              <a:gd name="connsiteX3" fmla="*/ 429290 w 879233"/>
              <a:gd name="connsiteY3" fmla="*/ 188685 h 1759521"/>
              <a:gd name="connsiteX4" fmla="*/ 298661 w 879233"/>
              <a:gd name="connsiteY4" fmla="*/ 290285 h 1759521"/>
              <a:gd name="connsiteX5" fmla="*/ 226090 w 879233"/>
              <a:gd name="connsiteY5" fmla="*/ 348342 h 1759521"/>
              <a:gd name="connsiteX6" fmla="*/ 153518 w 879233"/>
              <a:gd name="connsiteY6" fmla="*/ 420914 h 1759521"/>
              <a:gd name="connsiteX7" fmla="*/ 95461 w 879233"/>
              <a:gd name="connsiteY7" fmla="*/ 537028 h 1759521"/>
              <a:gd name="connsiteX8" fmla="*/ 80947 w 879233"/>
              <a:gd name="connsiteY8" fmla="*/ 580571 h 1759521"/>
              <a:gd name="connsiteX9" fmla="*/ 37404 w 879233"/>
              <a:gd name="connsiteY9" fmla="*/ 682171 h 1759521"/>
              <a:gd name="connsiteX10" fmla="*/ 22890 w 879233"/>
              <a:gd name="connsiteY10" fmla="*/ 1378857 h 1759521"/>
              <a:gd name="connsiteX11" fmla="*/ 51918 w 879233"/>
              <a:gd name="connsiteY11" fmla="*/ 1436914 h 1759521"/>
              <a:gd name="connsiteX12" fmla="*/ 109976 w 879233"/>
              <a:gd name="connsiteY12" fmla="*/ 1509485 h 1759521"/>
              <a:gd name="connsiteX13" fmla="*/ 139004 w 879233"/>
              <a:gd name="connsiteY13" fmla="*/ 1553028 h 1759521"/>
              <a:gd name="connsiteX14" fmla="*/ 182547 w 879233"/>
              <a:gd name="connsiteY14" fmla="*/ 1596571 h 1759521"/>
              <a:gd name="connsiteX15" fmla="*/ 240604 w 879233"/>
              <a:gd name="connsiteY15" fmla="*/ 1698171 h 1759521"/>
              <a:gd name="connsiteX16" fmla="*/ 284147 w 879233"/>
              <a:gd name="connsiteY16" fmla="*/ 1712685 h 1759521"/>
              <a:gd name="connsiteX17" fmla="*/ 327690 w 879233"/>
              <a:gd name="connsiteY17" fmla="*/ 1741714 h 1759521"/>
              <a:gd name="connsiteX18" fmla="*/ 559918 w 879233"/>
              <a:gd name="connsiteY18" fmla="*/ 1741714 h 1759521"/>
              <a:gd name="connsiteX19" fmla="*/ 661518 w 879233"/>
              <a:gd name="connsiteY19" fmla="*/ 1698171 h 1759521"/>
              <a:gd name="connsiteX20" fmla="*/ 719576 w 879233"/>
              <a:gd name="connsiteY20" fmla="*/ 1640114 h 1759521"/>
              <a:gd name="connsiteX21" fmla="*/ 734090 w 879233"/>
              <a:gd name="connsiteY21" fmla="*/ 1596571 h 1759521"/>
              <a:gd name="connsiteX22" fmla="*/ 792147 w 879233"/>
              <a:gd name="connsiteY22" fmla="*/ 1524000 h 1759521"/>
              <a:gd name="connsiteX23" fmla="*/ 821176 w 879233"/>
              <a:gd name="connsiteY23" fmla="*/ 1480457 h 1759521"/>
              <a:gd name="connsiteX24" fmla="*/ 835690 w 879233"/>
              <a:gd name="connsiteY24" fmla="*/ 1422400 h 1759521"/>
              <a:gd name="connsiteX25" fmla="*/ 879233 w 879233"/>
              <a:gd name="connsiteY25" fmla="*/ 1320800 h 1759521"/>
              <a:gd name="connsiteX26" fmla="*/ 835690 w 879233"/>
              <a:gd name="connsiteY26" fmla="*/ 261257 h 1759521"/>
              <a:gd name="connsiteX27" fmla="*/ 792147 w 879233"/>
              <a:gd name="connsiteY27" fmla="*/ 130628 h 1759521"/>
              <a:gd name="connsiteX28" fmla="*/ 748604 w 879233"/>
              <a:gd name="connsiteY28" fmla="*/ 72571 h 1759521"/>
              <a:gd name="connsiteX29" fmla="*/ 661518 w 879233"/>
              <a:gd name="connsiteY29" fmla="*/ 43542 h 1759521"/>
              <a:gd name="connsiteX30" fmla="*/ 617976 w 879233"/>
              <a:gd name="connsiteY30" fmla="*/ 29028 h 1759521"/>
              <a:gd name="connsiteX31" fmla="*/ 632490 w 879233"/>
              <a:gd name="connsiteY31" fmla="*/ 0 h 1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79233" h="1759521">
                <a:moveTo>
                  <a:pt x="632490" y="0"/>
                </a:moveTo>
                <a:cubicBezTo>
                  <a:pt x="608299" y="14514"/>
                  <a:pt x="581149" y="24965"/>
                  <a:pt x="559918" y="43542"/>
                </a:cubicBezTo>
                <a:cubicBezTo>
                  <a:pt x="541713" y="59472"/>
                  <a:pt x="532559" y="83619"/>
                  <a:pt x="516376" y="101600"/>
                </a:cubicBezTo>
                <a:cubicBezTo>
                  <a:pt x="488913" y="132114"/>
                  <a:pt x="460313" y="161799"/>
                  <a:pt x="429290" y="188685"/>
                </a:cubicBezTo>
                <a:cubicBezTo>
                  <a:pt x="387604" y="224813"/>
                  <a:pt x="342037" y="256204"/>
                  <a:pt x="298661" y="290285"/>
                </a:cubicBezTo>
                <a:cubicBezTo>
                  <a:pt x="274302" y="309424"/>
                  <a:pt x="247995" y="326437"/>
                  <a:pt x="226090" y="348342"/>
                </a:cubicBezTo>
                <a:lnTo>
                  <a:pt x="153518" y="420914"/>
                </a:lnTo>
                <a:cubicBezTo>
                  <a:pt x="124660" y="536348"/>
                  <a:pt x="161253" y="421892"/>
                  <a:pt x="95461" y="537028"/>
                </a:cubicBezTo>
                <a:cubicBezTo>
                  <a:pt x="87870" y="550312"/>
                  <a:pt x="86974" y="566509"/>
                  <a:pt x="80947" y="580571"/>
                </a:cubicBezTo>
                <a:cubicBezTo>
                  <a:pt x="27141" y="706118"/>
                  <a:pt x="71442" y="580055"/>
                  <a:pt x="37404" y="682171"/>
                </a:cubicBezTo>
                <a:cubicBezTo>
                  <a:pt x="-7444" y="996112"/>
                  <a:pt x="-11561" y="942464"/>
                  <a:pt x="22890" y="1378857"/>
                </a:cubicBezTo>
                <a:cubicBezTo>
                  <a:pt x="24593" y="1400426"/>
                  <a:pt x="39916" y="1418911"/>
                  <a:pt x="51918" y="1436914"/>
                </a:cubicBezTo>
                <a:cubicBezTo>
                  <a:pt x="69102" y="1462690"/>
                  <a:pt x="91389" y="1484702"/>
                  <a:pt x="109976" y="1509485"/>
                </a:cubicBezTo>
                <a:cubicBezTo>
                  <a:pt x="120442" y="1523440"/>
                  <a:pt x="127837" y="1539627"/>
                  <a:pt x="139004" y="1553028"/>
                </a:cubicBezTo>
                <a:cubicBezTo>
                  <a:pt x="152145" y="1568797"/>
                  <a:pt x="170616" y="1579868"/>
                  <a:pt x="182547" y="1596571"/>
                </a:cubicBezTo>
                <a:cubicBezTo>
                  <a:pt x="196830" y="1616567"/>
                  <a:pt x="217753" y="1679890"/>
                  <a:pt x="240604" y="1698171"/>
                </a:cubicBezTo>
                <a:cubicBezTo>
                  <a:pt x="252551" y="1707728"/>
                  <a:pt x="269633" y="1707847"/>
                  <a:pt x="284147" y="1712685"/>
                </a:cubicBezTo>
                <a:cubicBezTo>
                  <a:pt x="298661" y="1722361"/>
                  <a:pt x="312088" y="1733913"/>
                  <a:pt x="327690" y="1741714"/>
                </a:cubicBezTo>
                <a:cubicBezTo>
                  <a:pt x="401208" y="1778473"/>
                  <a:pt x="479130" y="1747928"/>
                  <a:pt x="559918" y="1741714"/>
                </a:cubicBezTo>
                <a:cubicBezTo>
                  <a:pt x="593552" y="1730503"/>
                  <a:pt x="632819" y="1719695"/>
                  <a:pt x="661518" y="1698171"/>
                </a:cubicBezTo>
                <a:cubicBezTo>
                  <a:pt x="683413" y="1681750"/>
                  <a:pt x="700223" y="1659466"/>
                  <a:pt x="719576" y="1640114"/>
                </a:cubicBezTo>
                <a:cubicBezTo>
                  <a:pt x="724414" y="1625600"/>
                  <a:pt x="725981" y="1609545"/>
                  <a:pt x="734090" y="1596571"/>
                </a:cubicBezTo>
                <a:cubicBezTo>
                  <a:pt x="750509" y="1570301"/>
                  <a:pt x="773560" y="1548783"/>
                  <a:pt x="792147" y="1524000"/>
                </a:cubicBezTo>
                <a:cubicBezTo>
                  <a:pt x="802614" y="1510045"/>
                  <a:pt x="811500" y="1494971"/>
                  <a:pt x="821176" y="1480457"/>
                </a:cubicBezTo>
                <a:cubicBezTo>
                  <a:pt x="826014" y="1461105"/>
                  <a:pt x="827832" y="1440735"/>
                  <a:pt x="835690" y="1422400"/>
                </a:cubicBezTo>
                <a:cubicBezTo>
                  <a:pt x="895833" y="1282064"/>
                  <a:pt x="837559" y="1487487"/>
                  <a:pt x="879233" y="1320800"/>
                </a:cubicBezTo>
                <a:cubicBezTo>
                  <a:pt x="868252" y="738815"/>
                  <a:pt x="888201" y="698860"/>
                  <a:pt x="835690" y="261257"/>
                </a:cubicBezTo>
                <a:cubicBezTo>
                  <a:pt x="828932" y="204937"/>
                  <a:pt x="821685" y="177889"/>
                  <a:pt x="792147" y="130628"/>
                </a:cubicBezTo>
                <a:cubicBezTo>
                  <a:pt x="779326" y="110115"/>
                  <a:pt x="768732" y="85989"/>
                  <a:pt x="748604" y="72571"/>
                </a:cubicBezTo>
                <a:cubicBezTo>
                  <a:pt x="723144" y="55598"/>
                  <a:pt x="690547" y="53218"/>
                  <a:pt x="661518" y="43542"/>
                </a:cubicBezTo>
                <a:cubicBezTo>
                  <a:pt x="647004" y="38704"/>
                  <a:pt x="628794" y="39846"/>
                  <a:pt x="617976" y="29028"/>
                </a:cubicBezTo>
                <a:lnTo>
                  <a:pt x="63249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5058512" y="1916987"/>
            <a:ext cx="474503" cy="10123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93467" y="2837902"/>
            <a:ext cx="215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Enhancement</a:t>
            </a:r>
          </a:p>
        </p:txBody>
      </p:sp>
      <p:sp>
        <p:nvSpPr>
          <p:cNvPr id="54" name="Freeform: Shape 53"/>
          <p:cNvSpPr/>
          <p:nvPr/>
        </p:nvSpPr>
        <p:spPr>
          <a:xfrm>
            <a:off x="1188560" y="1369610"/>
            <a:ext cx="879233" cy="2947130"/>
          </a:xfrm>
          <a:custGeom>
            <a:avLst/>
            <a:gdLst>
              <a:gd name="connsiteX0" fmla="*/ 632490 w 879233"/>
              <a:gd name="connsiteY0" fmla="*/ 0 h 1759521"/>
              <a:gd name="connsiteX1" fmla="*/ 559918 w 879233"/>
              <a:gd name="connsiteY1" fmla="*/ 43542 h 1759521"/>
              <a:gd name="connsiteX2" fmla="*/ 516376 w 879233"/>
              <a:gd name="connsiteY2" fmla="*/ 101600 h 1759521"/>
              <a:gd name="connsiteX3" fmla="*/ 429290 w 879233"/>
              <a:gd name="connsiteY3" fmla="*/ 188685 h 1759521"/>
              <a:gd name="connsiteX4" fmla="*/ 298661 w 879233"/>
              <a:gd name="connsiteY4" fmla="*/ 290285 h 1759521"/>
              <a:gd name="connsiteX5" fmla="*/ 226090 w 879233"/>
              <a:gd name="connsiteY5" fmla="*/ 348342 h 1759521"/>
              <a:gd name="connsiteX6" fmla="*/ 153518 w 879233"/>
              <a:gd name="connsiteY6" fmla="*/ 420914 h 1759521"/>
              <a:gd name="connsiteX7" fmla="*/ 95461 w 879233"/>
              <a:gd name="connsiteY7" fmla="*/ 537028 h 1759521"/>
              <a:gd name="connsiteX8" fmla="*/ 80947 w 879233"/>
              <a:gd name="connsiteY8" fmla="*/ 580571 h 1759521"/>
              <a:gd name="connsiteX9" fmla="*/ 37404 w 879233"/>
              <a:gd name="connsiteY9" fmla="*/ 682171 h 1759521"/>
              <a:gd name="connsiteX10" fmla="*/ 22890 w 879233"/>
              <a:gd name="connsiteY10" fmla="*/ 1378857 h 1759521"/>
              <a:gd name="connsiteX11" fmla="*/ 51918 w 879233"/>
              <a:gd name="connsiteY11" fmla="*/ 1436914 h 1759521"/>
              <a:gd name="connsiteX12" fmla="*/ 109976 w 879233"/>
              <a:gd name="connsiteY12" fmla="*/ 1509485 h 1759521"/>
              <a:gd name="connsiteX13" fmla="*/ 139004 w 879233"/>
              <a:gd name="connsiteY13" fmla="*/ 1553028 h 1759521"/>
              <a:gd name="connsiteX14" fmla="*/ 182547 w 879233"/>
              <a:gd name="connsiteY14" fmla="*/ 1596571 h 1759521"/>
              <a:gd name="connsiteX15" fmla="*/ 240604 w 879233"/>
              <a:gd name="connsiteY15" fmla="*/ 1698171 h 1759521"/>
              <a:gd name="connsiteX16" fmla="*/ 284147 w 879233"/>
              <a:gd name="connsiteY16" fmla="*/ 1712685 h 1759521"/>
              <a:gd name="connsiteX17" fmla="*/ 327690 w 879233"/>
              <a:gd name="connsiteY17" fmla="*/ 1741714 h 1759521"/>
              <a:gd name="connsiteX18" fmla="*/ 559918 w 879233"/>
              <a:gd name="connsiteY18" fmla="*/ 1741714 h 1759521"/>
              <a:gd name="connsiteX19" fmla="*/ 661518 w 879233"/>
              <a:gd name="connsiteY19" fmla="*/ 1698171 h 1759521"/>
              <a:gd name="connsiteX20" fmla="*/ 719576 w 879233"/>
              <a:gd name="connsiteY20" fmla="*/ 1640114 h 1759521"/>
              <a:gd name="connsiteX21" fmla="*/ 734090 w 879233"/>
              <a:gd name="connsiteY21" fmla="*/ 1596571 h 1759521"/>
              <a:gd name="connsiteX22" fmla="*/ 792147 w 879233"/>
              <a:gd name="connsiteY22" fmla="*/ 1524000 h 1759521"/>
              <a:gd name="connsiteX23" fmla="*/ 821176 w 879233"/>
              <a:gd name="connsiteY23" fmla="*/ 1480457 h 1759521"/>
              <a:gd name="connsiteX24" fmla="*/ 835690 w 879233"/>
              <a:gd name="connsiteY24" fmla="*/ 1422400 h 1759521"/>
              <a:gd name="connsiteX25" fmla="*/ 879233 w 879233"/>
              <a:gd name="connsiteY25" fmla="*/ 1320800 h 1759521"/>
              <a:gd name="connsiteX26" fmla="*/ 835690 w 879233"/>
              <a:gd name="connsiteY26" fmla="*/ 261257 h 1759521"/>
              <a:gd name="connsiteX27" fmla="*/ 792147 w 879233"/>
              <a:gd name="connsiteY27" fmla="*/ 130628 h 1759521"/>
              <a:gd name="connsiteX28" fmla="*/ 748604 w 879233"/>
              <a:gd name="connsiteY28" fmla="*/ 72571 h 1759521"/>
              <a:gd name="connsiteX29" fmla="*/ 661518 w 879233"/>
              <a:gd name="connsiteY29" fmla="*/ 43542 h 1759521"/>
              <a:gd name="connsiteX30" fmla="*/ 617976 w 879233"/>
              <a:gd name="connsiteY30" fmla="*/ 29028 h 1759521"/>
              <a:gd name="connsiteX31" fmla="*/ 632490 w 879233"/>
              <a:gd name="connsiteY31" fmla="*/ 0 h 1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79233" h="1759521">
                <a:moveTo>
                  <a:pt x="632490" y="0"/>
                </a:moveTo>
                <a:cubicBezTo>
                  <a:pt x="608299" y="14514"/>
                  <a:pt x="581149" y="24965"/>
                  <a:pt x="559918" y="43542"/>
                </a:cubicBezTo>
                <a:cubicBezTo>
                  <a:pt x="541713" y="59472"/>
                  <a:pt x="532559" y="83619"/>
                  <a:pt x="516376" y="101600"/>
                </a:cubicBezTo>
                <a:cubicBezTo>
                  <a:pt x="488913" y="132114"/>
                  <a:pt x="460313" y="161799"/>
                  <a:pt x="429290" y="188685"/>
                </a:cubicBezTo>
                <a:cubicBezTo>
                  <a:pt x="387604" y="224813"/>
                  <a:pt x="342037" y="256204"/>
                  <a:pt x="298661" y="290285"/>
                </a:cubicBezTo>
                <a:cubicBezTo>
                  <a:pt x="274302" y="309424"/>
                  <a:pt x="247995" y="326437"/>
                  <a:pt x="226090" y="348342"/>
                </a:cubicBezTo>
                <a:lnTo>
                  <a:pt x="153518" y="420914"/>
                </a:lnTo>
                <a:cubicBezTo>
                  <a:pt x="124660" y="536348"/>
                  <a:pt x="161253" y="421892"/>
                  <a:pt x="95461" y="537028"/>
                </a:cubicBezTo>
                <a:cubicBezTo>
                  <a:pt x="87870" y="550312"/>
                  <a:pt x="86974" y="566509"/>
                  <a:pt x="80947" y="580571"/>
                </a:cubicBezTo>
                <a:cubicBezTo>
                  <a:pt x="27141" y="706118"/>
                  <a:pt x="71442" y="580055"/>
                  <a:pt x="37404" y="682171"/>
                </a:cubicBezTo>
                <a:cubicBezTo>
                  <a:pt x="-7444" y="996112"/>
                  <a:pt x="-11561" y="942464"/>
                  <a:pt x="22890" y="1378857"/>
                </a:cubicBezTo>
                <a:cubicBezTo>
                  <a:pt x="24593" y="1400426"/>
                  <a:pt x="39916" y="1418911"/>
                  <a:pt x="51918" y="1436914"/>
                </a:cubicBezTo>
                <a:cubicBezTo>
                  <a:pt x="69102" y="1462690"/>
                  <a:pt x="91389" y="1484702"/>
                  <a:pt x="109976" y="1509485"/>
                </a:cubicBezTo>
                <a:cubicBezTo>
                  <a:pt x="120442" y="1523440"/>
                  <a:pt x="127837" y="1539627"/>
                  <a:pt x="139004" y="1553028"/>
                </a:cubicBezTo>
                <a:cubicBezTo>
                  <a:pt x="152145" y="1568797"/>
                  <a:pt x="170616" y="1579868"/>
                  <a:pt x="182547" y="1596571"/>
                </a:cubicBezTo>
                <a:cubicBezTo>
                  <a:pt x="196830" y="1616567"/>
                  <a:pt x="217753" y="1679890"/>
                  <a:pt x="240604" y="1698171"/>
                </a:cubicBezTo>
                <a:cubicBezTo>
                  <a:pt x="252551" y="1707728"/>
                  <a:pt x="269633" y="1707847"/>
                  <a:pt x="284147" y="1712685"/>
                </a:cubicBezTo>
                <a:cubicBezTo>
                  <a:pt x="298661" y="1722361"/>
                  <a:pt x="312088" y="1733913"/>
                  <a:pt x="327690" y="1741714"/>
                </a:cubicBezTo>
                <a:cubicBezTo>
                  <a:pt x="401208" y="1778473"/>
                  <a:pt x="479130" y="1747928"/>
                  <a:pt x="559918" y="1741714"/>
                </a:cubicBezTo>
                <a:cubicBezTo>
                  <a:pt x="593552" y="1730503"/>
                  <a:pt x="632819" y="1719695"/>
                  <a:pt x="661518" y="1698171"/>
                </a:cubicBezTo>
                <a:cubicBezTo>
                  <a:pt x="683413" y="1681750"/>
                  <a:pt x="700223" y="1659466"/>
                  <a:pt x="719576" y="1640114"/>
                </a:cubicBezTo>
                <a:cubicBezTo>
                  <a:pt x="724414" y="1625600"/>
                  <a:pt x="725981" y="1609545"/>
                  <a:pt x="734090" y="1596571"/>
                </a:cubicBezTo>
                <a:cubicBezTo>
                  <a:pt x="750509" y="1570301"/>
                  <a:pt x="773560" y="1548783"/>
                  <a:pt x="792147" y="1524000"/>
                </a:cubicBezTo>
                <a:cubicBezTo>
                  <a:pt x="802614" y="1510045"/>
                  <a:pt x="811500" y="1494971"/>
                  <a:pt x="821176" y="1480457"/>
                </a:cubicBezTo>
                <a:cubicBezTo>
                  <a:pt x="826014" y="1461105"/>
                  <a:pt x="827832" y="1440735"/>
                  <a:pt x="835690" y="1422400"/>
                </a:cubicBezTo>
                <a:cubicBezTo>
                  <a:pt x="895833" y="1282064"/>
                  <a:pt x="837559" y="1487487"/>
                  <a:pt x="879233" y="1320800"/>
                </a:cubicBezTo>
                <a:cubicBezTo>
                  <a:pt x="868252" y="738815"/>
                  <a:pt x="888201" y="698860"/>
                  <a:pt x="835690" y="261257"/>
                </a:cubicBezTo>
                <a:cubicBezTo>
                  <a:pt x="828932" y="204937"/>
                  <a:pt x="821685" y="177889"/>
                  <a:pt x="792147" y="130628"/>
                </a:cubicBezTo>
                <a:cubicBezTo>
                  <a:pt x="779326" y="110115"/>
                  <a:pt x="768732" y="85989"/>
                  <a:pt x="748604" y="72571"/>
                </a:cubicBezTo>
                <a:cubicBezTo>
                  <a:pt x="723144" y="55598"/>
                  <a:pt x="690547" y="53218"/>
                  <a:pt x="661518" y="43542"/>
                </a:cubicBezTo>
                <a:cubicBezTo>
                  <a:pt x="647004" y="38704"/>
                  <a:pt x="628794" y="39846"/>
                  <a:pt x="617976" y="29028"/>
                </a:cubicBezTo>
                <a:lnTo>
                  <a:pt x="63249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133152" y="2275647"/>
            <a:ext cx="484973" cy="493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04040" y="2483755"/>
            <a:ext cx="215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Logic independency</a:t>
            </a:r>
          </a:p>
        </p:txBody>
      </p:sp>
      <p:sp>
        <p:nvSpPr>
          <p:cNvPr id="59" name="Freeform: Shape 58"/>
          <p:cNvSpPr/>
          <p:nvPr/>
        </p:nvSpPr>
        <p:spPr>
          <a:xfrm>
            <a:off x="1738892" y="3811224"/>
            <a:ext cx="879233" cy="2329900"/>
          </a:xfrm>
          <a:custGeom>
            <a:avLst/>
            <a:gdLst>
              <a:gd name="connsiteX0" fmla="*/ 632490 w 879233"/>
              <a:gd name="connsiteY0" fmla="*/ 0 h 1759521"/>
              <a:gd name="connsiteX1" fmla="*/ 559918 w 879233"/>
              <a:gd name="connsiteY1" fmla="*/ 43542 h 1759521"/>
              <a:gd name="connsiteX2" fmla="*/ 516376 w 879233"/>
              <a:gd name="connsiteY2" fmla="*/ 101600 h 1759521"/>
              <a:gd name="connsiteX3" fmla="*/ 429290 w 879233"/>
              <a:gd name="connsiteY3" fmla="*/ 188685 h 1759521"/>
              <a:gd name="connsiteX4" fmla="*/ 298661 w 879233"/>
              <a:gd name="connsiteY4" fmla="*/ 290285 h 1759521"/>
              <a:gd name="connsiteX5" fmla="*/ 226090 w 879233"/>
              <a:gd name="connsiteY5" fmla="*/ 348342 h 1759521"/>
              <a:gd name="connsiteX6" fmla="*/ 153518 w 879233"/>
              <a:gd name="connsiteY6" fmla="*/ 420914 h 1759521"/>
              <a:gd name="connsiteX7" fmla="*/ 95461 w 879233"/>
              <a:gd name="connsiteY7" fmla="*/ 537028 h 1759521"/>
              <a:gd name="connsiteX8" fmla="*/ 80947 w 879233"/>
              <a:gd name="connsiteY8" fmla="*/ 580571 h 1759521"/>
              <a:gd name="connsiteX9" fmla="*/ 37404 w 879233"/>
              <a:gd name="connsiteY9" fmla="*/ 682171 h 1759521"/>
              <a:gd name="connsiteX10" fmla="*/ 22890 w 879233"/>
              <a:gd name="connsiteY10" fmla="*/ 1378857 h 1759521"/>
              <a:gd name="connsiteX11" fmla="*/ 51918 w 879233"/>
              <a:gd name="connsiteY11" fmla="*/ 1436914 h 1759521"/>
              <a:gd name="connsiteX12" fmla="*/ 109976 w 879233"/>
              <a:gd name="connsiteY12" fmla="*/ 1509485 h 1759521"/>
              <a:gd name="connsiteX13" fmla="*/ 139004 w 879233"/>
              <a:gd name="connsiteY13" fmla="*/ 1553028 h 1759521"/>
              <a:gd name="connsiteX14" fmla="*/ 182547 w 879233"/>
              <a:gd name="connsiteY14" fmla="*/ 1596571 h 1759521"/>
              <a:gd name="connsiteX15" fmla="*/ 240604 w 879233"/>
              <a:gd name="connsiteY15" fmla="*/ 1698171 h 1759521"/>
              <a:gd name="connsiteX16" fmla="*/ 284147 w 879233"/>
              <a:gd name="connsiteY16" fmla="*/ 1712685 h 1759521"/>
              <a:gd name="connsiteX17" fmla="*/ 327690 w 879233"/>
              <a:gd name="connsiteY17" fmla="*/ 1741714 h 1759521"/>
              <a:gd name="connsiteX18" fmla="*/ 559918 w 879233"/>
              <a:gd name="connsiteY18" fmla="*/ 1741714 h 1759521"/>
              <a:gd name="connsiteX19" fmla="*/ 661518 w 879233"/>
              <a:gd name="connsiteY19" fmla="*/ 1698171 h 1759521"/>
              <a:gd name="connsiteX20" fmla="*/ 719576 w 879233"/>
              <a:gd name="connsiteY20" fmla="*/ 1640114 h 1759521"/>
              <a:gd name="connsiteX21" fmla="*/ 734090 w 879233"/>
              <a:gd name="connsiteY21" fmla="*/ 1596571 h 1759521"/>
              <a:gd name="connsiteX22" fmla="*/ 792147 w 879233"/>
              <a:gd name="connsiteY22" fmla="*/ 1524000 h 1759521"/>
              <a:gd name="connsiteX23" fmla="*/ 821176 w 879233"/>
              <a:gd name="connsiteY23" fmla="*/ 1480457 h 1759521"/>
              <a:gd name="connsiteX24" fmla="*/ 835690 w 879233"/>
              <a:gd name="connsiteY24" fmla="*/ 1422400 h 1759521"/>
              <a:gd name="connsiteX25" fmla="*/ 879233 w 879233"/>
              <a:gd name="connsiteY25" fmla="*/ 1320800 h 1759521"/>
              <a:gd name="connsiteX26" fmla="*/ 835690 w 879233"/>
              <a:gd name="connsiteY26" fmla="*/ 261257 h 1759521"/>
              <a:gd name="connsiteX27" fmla="*/ 792147 w 879233"/>
              <a:gd name="connsiteY27" fmla="*/ 130628 h 1759521"/>
              <a:gd name="connsiteX28" fmla="*/ 748604 w 879233"/>
              <a:gd name="connsiteY28" fmla="*/ 72571 h 1759521"/>
              <a:gd name="connsiteX29" fmla="*/ 661518 w 879233"/>
              <a:gd name="connsiteY29" fmla="*/ 43542 h 1759521"/>
              <a:gd name="connsiteX30" fmla="*/ 617976 w 879233"/>
              <a:gd name="connsiteY30" fmla="*/ 29028 h 1759521"/>
              <a:gd name="connsiteX31" fmla="*/ 632490 w 879233"/>
              <a:gd name="connsiteY31" fmla="*/ 0 h 1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79233" h="1759521">
                <a:moveTo>
                  <a:pt x="632490" y="0"/>
                </a:moveTo>
                <a:cubicBezTo>
                  <a:pt x="608299" y="14514"/>
                  <a:pt x="581149" y="24965"/>
                  <a:pt x="559918" y="43542"/>
                </a:cubicBezTo>
                <a:cubicBezTo>
                  <a:pt x="541713" y="59472"/>
                  <a:pt x="532559" y="83619"/>
                  <a:pt x="516376" y="101600"/>
                </a:cubicBezTo>
                <a:cubicBezTo>
                  <a:pt x="488913" y="132114"/>
                  <a:pt x="460313" y="161799"/>
                  <a:pt x="429290" y="188685"/>
                </a:cubicBezTo>
                <a:cubicBezTo>
                  <a:pt x="387604" y="224813"/>
                  <a:pt x="342037" y="256204"/>
                  <a:pt x="298661" y="290285"/>
                </a:cubicBezTo>
                <a:cubicBezTo>
                  <a:pt x="274302" y="309424"/>
                  <a:pt x="247995" y="326437"/>
                  <a:pt x="226090" y="348342"/>
                </a:cubicBezTo>
                <a:lnTo>
                  <a:pt x="153518" y="420914"/>
                </a:lnTo>
                <a:cubicBezTo>
                  <a:pt x="124660" y="536348"/>
                  <a:pt x="161253" y="421892"/>
                  <a:pt x="95461" y="537028"/>
                </a:cubicBezTo>
                <a:cubicBezTo>
                  <a:pt x="87870" y="550312"/>
                  <a:pt x="86974" y="566509"/>
                  <a:pt x="80947" y="580571"/>
                </a:cubicBezTo>
                <a:cubicBezTo>
                  <a:pt x="27141" y="706118"/>
                  <a:pt x="71442" y="580055"/>
                  <a:pt x="37404" y="682171"/>
                </a:cubicBezTo>
                <a:cubicBezTo>
                  <a:pt x="-7444" y="996112"/>
                  <a:pt x="-11561" y="942464"/>
                  <a:pt x="22890" y="1378857"/>
                </a:cubicBezTo>
                <a:cubicBezTo>
                  <a:pt x="24593" y="1400426"/>
                  <a:pt x="39916" y="1418911"/>
                  <a:pt x="51918" y="1436914"/>
                </a:cubicBezTo>
                <a:cubicBezTo>
                  <a:pt x="69102" y="1462690"/>
                  <a:pt x="91389" y="1484702"/>
                  <a:pt x="109976" y="1509485"/>
                </a:cubicBezTo>
                <a:cubicBezTo>
                  <a:pt x="120442" y="1523440"/>
                  <a:pt x="127837" y="1539627"/>
                  <a:pt x="139004" y="1553028"/>
                </a:cubicBezTo>
                <a:cubicBezTo>
                  <a:pt x="152145" y="1568797"/>
                  <a:pt x="170616" y="1579868"/>
                  <a:pt x="182547" y="1596571"/>
                </a:cubicBezTo>
                <a:cubicBezTo>
                  <a:pt x="196830" y="1616567"/>
                  <a:pt x="217753" y="1679890"/>
                  <a:pt x="240604" y="1698171"/>
                </a:cubicBezTo>
                <a:cubicBezTo>
                  <a:pt x="252551" y="1707728"/>
                  <a:pt x="269633" y="1707847"/>
                  <a:pt x="284147" y="1712685"/>
                </a:cubicBezTo>
                <a:cubicBezTo>
                  <a:pt x="298661" y="1722361"/>
                  <a:pt x="312088" y="1733913"/>
                  <a:pt x="327690" y="1741714"/>
                </a:cubicBezTo>
                <a:cubicBezTo>
                  <a:pt x="401208" y="1778473"/>
                  <a:pt x="479130" y="1747928"/>
                  <a:pt x="559918" y="1741714"/>
                </a:cubicBezTo>
                <a:cubicBezTo>
                  <a:pt x="593552" y="1730503"/>
                  <a:pt x="632819" y="1719695"/>
                  <a:pt x="661518" y="1698171"/>
                </a:cubicBezTo>
                <a:cubicBezTo>
                  <a:pt x="683413" y="1681750"/>
                  <a:pt x="700223" y="1659466"/>
                  <a:pt x="719576" y="1640114"/>
                </a:cubicBezTo>
                <a:cubicBezTo>
                  <a:pt x="724414" y="1625600"/>
                  <a:pt x="725981" y="1609545"/>
                  <a:pt x="734090" y="1596571"/>
                </a:cubicBezTo>
                <a:cubicBezTo>
                  <a:pt x="750509" y="1570301"/>
                  <a:pt x="773560" y="1548783"/>
                  <a:pt x="792147" y="1524000"/>
                </a:cubicBezTo>
                <a:cubicBezTo>
                  <a:pt x="802614" y="1510045"/>
                  <a:pt x="811500" y="1494971"/>
                  <a:pt x="821176" y="1480457"/>
                </a:cubicBezTo>
                <a:cubicBezTo>
                  <a:pt x="826014" y="1461105"/>
                  <a:pt x="827832" y="1440735"/>
                  <a:pt x="835690" y="1422400"/>
                </a:cubicBezTo>
                <a:cubicBezTo>
                  <a:pt x="895833" y="1282064"/>
                  <a:pt x="837559" y="1487487"/>
                  <a:pt x="879233" y="1320800"/>
                </a:cubicBezTo>
                <a:cubicBezTo>
                  <a:pt x="868252" y="738815"/>
                  <a:pt x="888201" y="698860"/>
                  <a:pt x="835690" y="261257"/>
                </a:cubicBezTo>
                <a:cubicBezTo>
                  <a:pt x="828932" y="204937"/>
                  <a:pt x="821685" y="177889"/>
                  <a:pt x="792147" y="130628"/>
                </a:cubicBezTo>
                <a:cubicBezTo>
                  <a:pt x="779326" y="110115"/>
                  <a:pt x="768732" y="85989"/>
                  <a:pt x="748604" y="72571"/>
                </a:cubicBezTo>
                <a:cubicBezTo>
                  <a:pt x="723144" y="55598"/>
                  <a:pt x="690547" y="53218"/>
                  <a:pt x="661518" y="43542"/>
                </a:cubicBezTo>
                <a:cubicBezTo>
                  <a:pt x="647004" y="38704"/>
                  <a:pt x="628794" y="39846"/>
                  <a:pt x="617976" y="29028"/>
                </a:cubicBezTo>
                <a:lnTo>
                  <a:pt x="63249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 flipH="1">
            <a:off x="1125540" y="5457371"/>
            <a:ext cx="435693" cy="5334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3014" y="5865355"/>
            <a:ext cx="215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Logic</a:t>
            </a:r>
          </a:p>
          <a:p>
            <a:r>
              <a:rPr lang="en-US" b="1">
                <a:solidFill>
                  <a:srgbClr val="FF0000"/>
                </a:solidFill>
              </a:rPr>
              <a:t>dependency</a:t>
            </a:r>
          </a:p>
        </p:txBody>
      </p:sp>
      <p:sp>
        <p:nvSpPr>
          <p:cNvPr id="73" name="Freeform: Shape 72"/>
          <p:cNvSpPr/>
          <p:nvPr/>
        </p:nvSpPr>
        <p:spPr>
          <a:xfrm>
            <a:off x="2220686" y="435429"/>
            <a:ext cx="4601028" cy="5471885"/>
          </a:xfrm>
          <a:custGeom>
            <a:avLst/>
            <a:gdLst>
              <a:gd name="connsiteX0" fmla="*/ 4542971 w 4601028"/>
              <a:gd name="connsiteY0" fmla="*/ 0 h 5471885"/>
              <a:gd name="connsiteX1" fmla="*/ 4586514 w 4601028"/>
              <a:gd name="connsiteY1" fmla="*/ 246742 h 5471885"/>
              <a:gd name="connsiteX2" fmla="*/ 4601028 w 4601028"/>
              <a:gd name="connsiteY2" fmla="*/ 624114 h 5471885"/>
              <a:gd name="connsiteX3" fmla="*/ 4586514 w 4601028"/>
              <a:gd name="connsiteY3" fmla="*/ 986971 h 5471885"/>
              <a:gd name="connsiteX4" fmla="*/ 4572000 w 4601028"/>
              <a:gd name="connsiteY4" fmla="*/ 1030514 h 5471885"/>
              <a:gd name="connsiteX5" fmla="*/ 4528457 w 4601028"/>
              <a:gd name="connsiteY5" fmla="*/ 1494971 h 5471885"/>
              <a:gd name="connsiteX6" fmla="*/ 4513943 w 4601028"/>
              <a:gd name="connsiteY6" fmla="*/ 1669142 h 5471885"/>
              <a:gd name="connsiteX7" fmla="*/ 4484914 w 4601028"/>
              <a:gd name="connsiteY7" fmla="*/ 1712685 h 5471885"/>
              <a:gd name="connsiteX8" fmla="*/ 4426857 w 4601028"/>
              <a:gd name="connsiteY8" fmla="*/ 1857828 h 5471885"/>
              <a:gd name="connsiteX9" fmla="*/ 4368800 w 4601028"/>
              <a:gd name="connsiteY9" fmla="*/ 1988457 h 5471885"/>
              <a:gd name="connsiteX10" fmla="*/ 4339771 w 4601028"/>
              <a:gd name="connsiteY10" fmla="*/ 2046514 h 5471885"/>
              <a:gd name="connsiteX11" fmla="*/ 4325257 w 4601028"/>
              <a:gd name="connsiteY11" fmla="*/ 2090057 h 5471885"/>
              <a:gd name="connsiteX12" fmla="*/ 4238171 w 4601028"/>
              <a:gd name="connsiteY12" fmla="*/ 2206171 h 5471885"/>
              <a:gd name="connsiteX13" fmla="*/ 3831771 w 4601028"/>
              <a:gd name="connsiteY13" fmla="*/ 2191657 h 5471885"/>
              <a:gd name="connsiteX14" fmla="*/ 3730171 w 4601028"/>
              <a:gd name="connsiteY14" fmla="*/ 2162628 h 5471885"/>
              <a:gd name="connsiteX15" fmla="*/ 3657600 w 4601028"/>
              <a:gd name="connsiteY15" fmla="*/ 2148114 h 5471885"/>
              <a:gd name="connsiteX16" fmla="*/ 3599543 w 4601028"/>
              <a:gd name="connsiteY16" fmla="*/ 2133600 h 5471885"/>
              <a:gd name="connsiteX17" fmla="*/ 3541485 w 4601028"/>
              <a:gd name="connsiteY17" fmla="*/ 2104571 h 5471885"/>
              <a:gd name="connsiteX18" fmla="*/ 3454400 w 4601028"/>
              <a:gd name="connsiteY18" fmla="*/ 2075542 h 5471885"/>
              <a:gd name="connsiteX19" fmla="*/ 3410857 w 4601028"/>
              <a:gd name="connsiteY19" fmla="*/ 2046514 h 5471885"/>
              <a:gd name="connsiteX20" fmla="*/ 3251200 w 4601028"/>
              <a:gd name="connsiteY20" fmla="*/ 1973942 h 5471885"/>
              <a:gd name="connsiteX21" fmla="*/ 3193143 w 4601028"/>
              <a:gd name="connsiteY21" fmla="*/ 1959428 h 5471885"/>
              <a:gd name="connsiteX22" fmla="*/ 3106057 w 4601028"/>
              <a:gd name="connsiteY22" fmla="*/ 1915885 h 5471885"/>
              <a:gd name="connsiteX23" fmla="*/ 2989943 w 4601028"/>
              <a:gd name="connsiteY23" fmla="*/ 1857828 h 5471885"/>
              <a:gd name="connsiteX24" fmla="*/ 2743200 w 4601028"/>
              <a:gd name="connsiteY24" fmla="*/ 1770742 h 5471885"/>
              <a:gd name="connsiteX25" fmla="*/ 2670628 w 4601028"/>
              <a:gd name="connsiteY25" fmla="*/ 1741714 h 5471885"/>
              <a:gd name="connsiteX26" fmla="*/ 2612571 w 4601028"/>
              <a:gd name="connsiteY26" fmla="*/ 1712685 h 5471885"/>
              <a:gd name="connsiteX27" fmla="*/ 2452914 w 4601028"/>
              <a:gd name="connsiteY27" fmla="*/ 1669142 h 5471885"/>
              <a:gd name="connsiteX28" fmla="*/ 2365828 w 4601028"/>
              <a:gd name="connsiteY28" fmla="*/ 1625600 h 5471885"/>
              <a:gd name="connsiteX29" fmla="*/ 2278743 w 4601028"/>
              <a:gd name="connsiteY29" fmla="*/ 1596571 h 5471885"/>
              <a:gd name="connsiteX30" fmla="*/ 2206171 w 4601028"/>
              <a:gd name="connsiteY30" fmla="*/ 1567542 h 5471885"/>
              <a:gd name="connsiteX31" fmla="*/ 2162628 w 4601028"/>
              <a:gd name="connsiteY31" fmla="*/ 1553028 h 5471885"/>
              <a:gd name="connsiteX32" fmla="*/ 2119085 w 4601028"/>
              <a:gd name="connsiteY32" fmla="*/ 1524000 h 5471885"/>
              <a:gd name="connsiteX33" fmla="*/ 2075543 w 4601028"/>
              <a:gd name="connsiteY33" fmla="*/ 1509485 h 5471885"/>
              <a:gd name="connsiteX34" fmla="*/ 1886857 w 4601028"/>
              <a:gd name="connsiteY34" fmla="*/ 1436914 h 5471885"/>
              <a:gd name="connsiteX35" fmla="*/ 1843314 w 4601028"/>
              <a:gd name="connsiteY35" fmla="*/ 1407885 h 5471885"/>
              <a:gd name="connsiteX36" fmla="*/ 1698171 w 4601028"/>
              <a:gd name="connsiteY36" fmla="*/ 1364342 h 5471885"/>
              <a:gd name="connsiteX37" fmla="*/ 1625600 w 4601028"/>
              <a:gd name="connsiteY37" fmla="*/ 1335314 h 5471885"/>
              <a:gd name="connsiteX38" fmla="*/ 1480457 w 4601028"/>
              <a:gd name="connsiteY38" fmla="*/ 1306285 h 5471885"/>
              <a:gd name="connsiteX39" fmla="*/ 1422400 w 4601028"/>
              <a:gd name="connsiteY39" fmla="*/ 1277257 h 5471885"/>
              <a:gd name="connsiteX40" fmla="*/ 1378857 w 4601028"/>
              <a:gd name="connsiteY40" fmla="*/ 1262742 h 5471885"/>
              <a:gd name="connsiteX41" fmla="*/ 1219200 w 4601028"/>
              <a:gd name="connsiteY41" fmla="*/ 1219200 h 5471885"/>
              <a:gd name="connsiteX42" fmla="*/ 1059543 w 4601028"/>
              <a:gd name="connsiteY42" fmla="*/ 1204685 h 5471885"/>
              <a:gd name="connsiteX43" fmla="*/ 957943 w 4601028"/>
              <a:gd name="connsiteY43" fmla="*/ 1175657 h 5471885"/>
              <a:gd name="connsiteX44" fmla="*/ 551543 w 4601028"/>
              <a:gd name="connsiteY44" fmla="*/ 1175657 h 5471885"/>
              <a:gd name="connsiteX45" fmla="*/ 464457 w 4601028"/>
              <a:gd name="connsiteY45" fmla="*/ 1190171 h 5471885"/>
              <a:gd name="connsiteX46" fmla="*/ 304800 w 4601028"/>
              <a:gd name="connsiteY46" fmla="*/ 1277257 h 5471885"/>
              <a:gd name="connsiteX47" fmla="*/ 261257 w 4601028"/>
              <a:gd name="connsiteY47" fmla="*/ 1291771 h 5471885"/>
              <a:gd name="connsiteX48" fmla="*/ 217714 w 4601028"/>
              <a:gd name="connsiteY48" fmla="*/ 1335314 h 5471885"/>
              <a:gd name="connsiteX49" fmla="*/ 203200 w 4601028"/>
              <a:gd name="connsiteY49" fmla="*/ 1378857 h 5471885"/>
              <a:gd name="connsiteX50" fmla="*/ 159657 w 4601028"/>
              <a:gd name="connsiteY50" fmla="*/ 1451428 h 5471885"/>
              <a:gd name="connsiteX51" fmla="*/ 145143 w 4601028"/>
              <a:gd name="connsiteY51" fmla="*/ 1494971 h 5471885"/>
              <a:gd name="connsiteX52" fmla="*/ 116114 w 4601028"/>
              <a:gd name="connsiteY52" fmla="*/ 1553028 h 5471885"/>
              <a:gd name="connsiteX53" fmla="*/ 101600 w 4601028"/>
              <a:gd name="connsiteY53" fmla="*/ 1611085 h 5471885"/>
              <a:gd name="connsiteX54" fmla="*/ 58057 w 4601028"/>
              <a:gd name="connsiteY54" fmla="*/ 1712685 h 5471885"/>
              <a:gd name="connsiteX55" fmla="*/ 14514 w 4601028"/>
              <a:gd name="connsiteY55" fmla="*/ 1915885 h 5471885"/>
              <a:gd name="connsiteX56" fmla="*/ 0 w 4601028"/>
              <a:gd name="connsiteY56" fmla="*/ 2017485 h 5471885"/>
              <a:gd name="connsiteX57" fmla="*/ 14514 w 4601028"/>
              <a:gd name="connsiteY57" fmla="*/ 2481942 h 5471885"/>
              <a:gd name="connsiteX58" fmla="*/ 29028 w 4601028"/>
              <a:gd name="connsiteY58" fmla="*/ 2598057 h 5471885"/>
              <a:gd name="connsiteX59" fmla="*/ 43543 w 4601028"/>
              <a:gd name="connsiteY59" fmla="*/ 2801257 h 5471885"/>
              <a:gd name="connsiteX60" fmla="*/ 58057 w 4601028"/>
              <a:gd name="connsiteY60" fmla="*/ 3294742 h 5471885"/>
              <a:gd name="connsiteX61" fmla="*/ 72571 w 4601028"/>
              <a:gd name="connsiteY61" fmla="*/ 3338285 h 5471885"/>
              <a:gd name="connsiteX62" fmla="*/ 116114 w 4601028"/>
              <a:gd name="connsiteY62" fmla="*/ 3454400 h 5471885"/>
              <a:gd name="connsiteX63" fmla="*/ 188685 w 4601028"/>
              <a:gd name="connsiteY63" fmla="*/ 3541485 h 5471885"/>
              <a:gd name="connsiteX64" fmla="*/ 232228 w 4601028"/>
              <a:gd name="connsiteY64" fmla="*/ 3570514 h 5471885"/>
              <a:gd name="connsiteX65" fmla="*/ 275771 w 4601028"/>
              <a:gd name="connsiteY65" fmla="*/ 3585028 h 5471885"/>
              <a:gd name="connsiteX66" fmla="*/ 362857 w 4601028"/>
              <a:gd name="connsiteY66" fmla="*/ 3657600 h 5471885"/>
              <a:gd name="connsiteX67" fmla="*/ 580571 w 4601028"/>
              <a:gd name="connsiteY67" fmla="*/ 3686628 h 5471885"/>
              <a:gd name="connsiteX68" fmla="*/ 1088571 w 4601028"/>
              <a:gd name="connsiteY68" fmla="*/ 3715657 h 5471885"/>
              <a:gd name="connsiteX69" fmla="*/ 1175657 w 4601028"/>
              <a:gd name="connsiteY69" fmla="*/ 3744685 h 5471885"/>
              <a:gd name="connsiteX70" fmla="*/ 1320800 w 4601028"/>
              <a:gd name="connsiteY70" fmla="*/ 3875314 h 5471885"/>
              <a:gd name="connsiteX71" fmla="*/ 1349828 w 4601028"/>
              <a:gd name="connsiteY71" fmla="*/ 4601028 h 5471885"/>
              <a:gd name="connsiteX72" fmla="*/ 1364343 w 4601028"/>
              <a:gd name="connsiteY72" fmla="*/ 4688114 h 5471885"/>
              <a:gd name="connsiteX73" fmla="*/ 1349828 w 4601028"/>
              <a:gd name="connsiteY73" fmla="*/ 5210628 h 5471885"/>
              <a:gd name="connsiteX74" fmla="*/ 1335314 w 4601028"/>
              <a:gd name="connsiteY74" fmla="*/ 5268685 h 5471885"/>
              <a:gd name="connsiteX75" fmla="*/ 1335314 w 4601028"/>
              <a:gd name="connsiteY75" fmla="*/ 5471885 h 547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01028" h="5471885">
                <a:moveTo>
                  <a:pt x="4542971" y="0"/>
                </a:moveTo>
                <a:cubicBezTo>
                  <a:pt x="4556969" y="69993"/>
                  <a:pt x="4582199" y="192089"/>
                  <a:pt x="4586514" y="246742"/>
                </a:cubicBezTo>
                <a:cubicBezTo>
                  <a:pt x="4596421" y="372235"/>
                  <a:pt x="4596190" y="498323"/>
                  <a:pt x="4601028" y="624114"/>
                </a:cubicBezTo>
                <a:cubicBezTo>
                  <a:pt x="4596190" y="745066"/>
                  <a:pt x="4595138" y="866230"/>
                  <a:pt x="4586514" y="986971"/>
                </a:cubicBezTo>
                <a:cubicBezTo>
                  <a:pt x="4585424" y="1002232"/>
                  <a:pt x="4573428" y="1015281"/>
                  <a:pt x="4572000" y="1030514"/>
                </a:cubicBezTo>
                <a:cubicBezTo>
                  <a:pt x="4526878" y="1511813"/>
                  <a:pt x="4589080" y="1313098"/>
                  <a:pt x="4528457" y="1494971"/>
                </a:cubicBezTo>
                <a:cubicBezTo>
                  <a:pt x="4523619" y="1553028"/>
                  <a:pt x="4525368" y="1612015"/>
                  <a:pt x="4513943" y="1669142"/>
                </a:cubicBezTo>
                <a:cubicBezTo>
                  <a:pt x="4510522" y="1686247"/>
                  <a:pt x="4491039" y="1696352"/>
                  <a:pt x="4484914" y="1712685"/>
                </a:cubicBezTo>
                <a:cubicBezTo>
                  <a:pt x="4418091" y="1890880"/>
                  <a:pt x="4536583" y="1674953"/>
                  <a:pt x="4426857" y="1857828"/>
                </a:cubicBezTo>
                <a:cubicBezTo>
                  <a:pt x="4403195" y="1952476"/>
                  <a:pt x="4425867" y="1885738"/>
                  <a:pt x="4368800" y="1988457"/>
                </a:cubicBezTo>
                <a:cubicBezTo>
                  <a:pt x="4358292" y="2007371"/>
                  <a:pt x="4348294" y="2026627"/>
                  <a:pt x="4339771" y="2046514"/>
                </a:cubicBezTo>
                <a:cubicBezTo>
                  <a:pt x="4333744" y="2060576"/>
                  <a:pt x="4332099" y="2076373"/>
                  <a:pt x="4325257" y="2090057"/>
                </a:cubicBezTo>
                <a:cubicBezTo>
                  <a:pt x="4309854" y="2120864"/>
                  <a:pt x="4252411" y="2188371"/>
                  <a:pt x="4238171" y="2206171"/>
                </a:cubicBezTo>
                <a:cubicBezTo>
                  <a:pt x="4102704" y="2201333"/>
                  <a:pt x="3966829" y="2203233"/>
                  <a:pt x="3831771" y="2191657"/>
                </a:cubicBezTo>
                <a:cubicBezTo>
                  <a:pt x="3796678" y="2188649"/>
                  <a:pt x="3764341" y="2171171"/>
                  <a:pt x="3730171" y="2162628"/>
                </a:cubicBezTo>
                <a:cubicBezTo>
                  <a:pt x="3706238" y="2156645"/>
                  <a:pt x="3681682" y="2153465"/>
                  <a:pt x="3657600" y="2148114"/>
                </a:cubicBezTo>
                <a:cubicBezTo>
                  <a:pt x="3638127" y="2143787"/>
                  <a:pt x="3618895" y="2138438"/>
                  <a:pt x="3599543" y="2133600"/>
                </a:cubicBezTo>
                <a:cubicBezTo>
                  <a:pt x="3580190" y="2123924"/>
                  <a:pt x="3561574" y="2112607"/>
                  <a:pt x="3541485" y="2104571"/>
                </a:cubicBezTo>
                <a:cubicBezTo>
                  <a:pt x="3513075" y="2093207"/>
                  <a:pt x="3482361" y="2087969"/>
                  <a:pt x="3454400" y="2075542"/>
                </a:cubicBezTo>
                <a:cubicBezTo>
                  <a:pt x="3438460" y="2068457"/>
                  <a:pt x="3426106" y="2054985"/>
                  <a:pt x="3410857" y="2046514"/>
                </a:cubicBezTo>
                <a:cubicBezTo>
                  <a:pt x="3366450" y="2021843"/>
                  <a:pt x="3300937" y="1990521"/>
                  <a:pt x="3251200" y="1973942"/>
                </a:cubicBezTo>
                <a:cubicBezTo>
                  <a:pt x="3232276" y="1967634"/>
                  <a:pt x="3212495" y="1964266"/>
                  <a:pt x="3193143" y="1959428"/>
                </a:cubicBezTo>
                <a:cubicBezTo>
                  <a:pt x="3097719" y="1895813"/>
                  <a:pt x="3200487" y="1958808"/>
                  <a:pt x="3106057" y="1915885"/>
                </a:cubicBezTo>
                <a:cubicBezTo>
                  <a:pt x="3066663" y="1897978"/>
                  <a:pt x="3028648" y="1877180"/>
                  <a:pt x="2989943" y="1857828"/>
                </a:cubicBezTo>
                <a:cubicBezTo>
                  <a:pt x="2911931" y="1818822"/>
                  <a:pt x="2825169" y="1800549"/>
                  <a:pt x="2743200" y="1770742"/>
                </a:cubicBezTo>
                <a:cubicBezTo>
                  <a:pt x="2718715" y="1761838"/>
                  <a:pt x="2693931" y="1753366"/>
                  <a:pt x="2670628" y="1741714"/>
                </a:cubicBezTo>
                <a:cubicBezTo>
                  <a:pt x="2651276" y="1732038"/>
                  <a:pt x="2632660" y="1720721"/>
                  <a:pt x="2612571" y="1712685"/>
                </a:cubicBezTo>
                <a:cubicBezTo>
                  <a:pt x="2538917" y="1683224"/>
                  <a:pt x="2525792" y="1683718"/>
                  <a:pt x="2452914" y="1669142"/>
                </a:cubicBezTo>
                <a:cubicBezTo>
                  <a:pt x="2423885" y="1654628"/>
                  <a:pt x="2395786" y="1638083"/>
                  <a:pt x="2365828" y="1625600"/>
                </a:cubicBezTo>
                <a:cubicBezTo>
                  <a:pt x="2337583" y="1613831"/>
                  <a:pt x="2307499" y="1607028"/>
                  <a:pt x="2278743" y="1596571"/>
                </a:cubicBezTo>
                <a:cubicBezTo>
                  <a:pt x="2254258" y="1587667"/>
                  <a:pt x="2230566" y="1576690"/>
                  <a:pt x="2206171" y="1567542"/>
                </a:cubicBezTo>
                <a:cubicBezTo>
                  <a:pt x="2191846" y="1562170"/>
                  <a:pt x="2176312" y="1559870"/>
                  <a:pt x="2162628" y="1553028"/>
                </a:cubicBezTo>
                <a:cubicBezTo>
                  <a:pt x="2147026" y="1545227"/>
                  <a:pt x="2134687" y="1531801"/>
                  <a:pt x="2119085" y="1524000"/>
                </a:cubicBezTo>
                <a:cubicBezTo>
                  <a:pt x="2105401" y="1517158"/>
                  <a:pt x="2089524" y="1515699"/>
                  <a:pt x="2075543" y="1509485"/>
                </a:cubicBezTo>
                <a:cubicBezTo>
                  <a:pt x="1915457" y="1438334"/>
                  <a:pt x="2064697" y="1487724"/>
                  <a:pt x="1886857" y="1436914"/>
                </a:cubicBezTo>
                <a:cubicBezTo>
                  <a:pt x="1872343" y="1427238"/>
                  <a:pt x="1859255" y="1414970"/>
                  <a:pt x="1843314" y="1407885"/>
                </a:cubicBezTo>
                <a:cubicBezTo>
                  <a:pt x="1742389" y="1363030"/>
                  <a:pt x="1782598" y="1392485"/>
                  <a:pt x="1698171" y="1364342"/>
                </a:cubicBezTo>
                <a:cubicBezTo>
                  <a:pt x="1673454" y="1356103"/>
                  <a:pt x="1650317" y="1343553"/>
                  <a:pt x="1625600" y="1335314"/>
                </a:cubicBezTo>
                <a:cubicBezTo>
                  <a:pt x="1582299" y="1320881"/>
                  <a:pt x="1523329" y="1313431"/>
                  <a:pt x="1480457" y="1306285"/>
                </a:cubicBezTo>
                <a:cubicBezTo>
                  <a:pt x="1461105" y="1296609"/>
                  <a:pt x="1442287" y="1285780"/>
                  <a:pt x="1422400" y="1277257"/>
                </a:cubicBezTo>
                <a:cubicBezTo>
                  <a:pt x="1408338" y="1271230"/>
                  <a:pt x="1393568" y="1266945"/>
                  <a:pt x="1378857" y="1262742"/>
                </a:cubicBezTo>
                <a:cubicBezTo>
                  <a:pt x="1325817" y="1247588"/>
                  <a:pt x="1273473" y="1229068"/>
                  <a:pt x="1219200" y="1219200"/>
                </a:cubicBezTo>
                <a:cubicBezTo>
                  <a:pt x="1166623" y="1209641"/>
                  <a:pt x="1112762" y="1209523"/>
                  <a:pt x="1059543" y="1204685"/>
                </a:cubicBezTo>
                <a:cubicBezTo>
                  <a:pt x="1025676" y="1195009"/>
                  <a:pt x="992562" y="1182148"/>
                  <a:pt x="957943" y="1175657"/>
                </a:cubicBezTo>
                <a:cubicBezTo>
                  <a:pt x="806479" y="1147257"/>
                  <a:pt x="722616" y="1166653"/>
                  <a:pt x="551543" y="1175657"/>
                </a:cubicBezTo>
                <a:cubicBezTo>
                  <a:pt x="522514" y="1180495"/>
                  <a:pt x="492172" y="1180273"/>
                  <a:pt x="464457" y="1190171"/>
                </a:cubicBezTo>
                <a:cubicBezTo>
                  <a:pt x="234228" y="1272395"/>
                  <a:pt x="424060" y="1217627"/>
                  <a:pt x="304800" y="1277257"/>
                </a:cubicBezTo>
                <a:cubicBezTo>
                  <a:pt x="291116" y="1284099"/>
                  <a:pt x="275771" y="1286933"/>
                  <a:pt x="261257" y="1291771"/>
                </a:cubicBezTo>
                <a:cubicBezTo>
                  <a:pt x="246743" y="1306285"/>
                  <a:pt x="229100" y="1318235"/>
                  <a:pt x="217714" y="1335314"/>
                </a:cubicBezTo>
                <a:cubicBezTo>
                  <a:pt x="209227" y="1348044"/>
                  <a:pt x="210042" y="1365173"/>
                  <a:pt x="203200" y="1378857"/>
                </a:cubicBezTo>
                <a:cubicBezTo>
                  <a:pt x="190584" y="1404089"/>
                  <a:pt x="172273" y="1426196"/>
                  <a:pt x="159657" y="1451428"/>
                </a:cubicBezTo>
                <a:cubicBezTo>
                  <a:pt x="152815" y="1465112"/>
                  <a:pt x="151170" y="1480909"/>
                  <a:pt x="145143" y="1494971"/>
                </a:cubicBezTo>
                <a:cubicBezTo>
                  <a:pt x="136620" y="1514858"/>
                  <a:pt x="125790" y="1533676"/>
                  <a:pt x="116114" y="1553028"/>
                </a:cubicBezTo>
                <a:cubicBezTo>
                  <a:pt x="111276" y="1572380"/>
                  <a:pt x="108604" y="1592407"/>
                  <a:pt x="101600" y="1611085"/>
                </a:cubicBezTo>
                <a:cubicBezTo>
                  <a:pt x="78938" y="1671516"/>
                  <a:pt x="70072" y="1656613"/>
                  <a:pt x="58057" y="1712685"/>
                </a:cubicBezTo>
                <a:cubicBezTo>
                  <a:pt x="10409" y="1935043"/>
                  <a:pt x="50625" y="1807549"/>
                  <a:pt x="14514" y="1915885"/>
                </a:cubicBezTo>
                <a:cubicBezTo>
                  <a:pt x="9676" y="1949752"/>
                  <a:pt x="0" y="1983275"/>
                  <a:pt x="0" y="2017485"/>
                </a:cubicBezTo>
                <a:cubicBezTo>
                  <a:pt x="0" y="2172380"/>
                  <a:pt x="6779" y="2327241"/>
                  <a:pt x="14514" y="2481942"/>
                </a:cubicBezTo>
                <a:cubicBezTo>
                  <a:pt x="16462" y="2520900"/>
                  <a:pt x="25497" y="2559211"/>
                  <a:pt x="29028" y="2598057"/>
                </a:cubicBezTo>
                <a:cubicBezTo>
                  <a:pt x="35176" y="2665684"/>
                  <a:pt x="38705" y="2733524"/>
                  <a:pt x="43543" y="2801257"/>
                </a:cubicBezTo>
                <a:cubicBezTo>
                  <a:pt x="48381" y="2965752"/>
                  <a:pt x="49175" y="3130416"/>
                  <a:pt x="58057" y="3294742"/>
                </a:cubicBezTo>
                <a:cubicBezTo>
                  <a:pt x="58883" y="3310019"/>
                  <a:pt x="68368" y="3323574"/>
                  <a:pt x="72571" y="3338285"/>
                </a:cubicBezTo>
                <a:cubicBezTo>
                  <a:pt x="92980" y="3409718"/>
                  <a:pt x="77462" y="3386760"/>
                  <a:pt x="116114" y="3454400"/>
                </a:cubicBezTo>
                <a:cubicBezTo>
                  <a:pt x="136871" y="3490723"/>
                  <a:pt x="155941" y="3514198"/>
                  <a:pt x="188685" y="3541485"/>
                </a:cubicBezTo>
                <a:cubicBezTo>
                  <a:pt x="202086" y="3552653"/>
                  <a:pt x="216626" y="3562713"/>
                  <a:pt x="232228" y="3570514"/>
                </a:cubicBezTo>
                <a:cubicBezTo>
                  <a:pt x="245912" y="3577356"/>
                  <a:pt x="261257" y="3580190"/>
                  <a:pt x="275771" y="3585028"/>
                </a:cubicBezTo>
                <a:cubicBezTo>
                  <a:pt x="298359" y="3607616"/>
                  <a:pt x="330526" y="3645476"/>
                  <a:pt x="362857" y="3657600"/>
                </a:cubicBezTo>
                <a:cubicBezTo>
                  <a:pt x="406986" y="3674148"/>
                  <a:pt x="560910" y="3684444"/>
                  <a:pt x="580571" y="3686628"/>
                </a:cubicBezTo>
                <a:cubicBezTo>
                  <a:pt x="872488" y="3719063"/>
                  <a:pt x="503233" y="3693977"/>
                  <a:pt x="1088571" y="3715657"/>
                </a:cubicBezTo>
                <a:cubicBezTo>
                  <a:pt x="1117600" y="3725333"/>
                  <a:pt x="1154020" y="3723048"/>
                  <a:pt x="1175657" y="3744685"/>
                </a:cubicBezTo>
                <a:cubicBezTo>
                  <a:pt x="1289592" y="3858620"/>
                  <a:pt x="1237406" y="3819718"/>
                  <a:pt x="1320800" y="3875314"/>
                </a:cubicBezTo>
                <a:cubicBezTo>
                  <a:pt x="1408107" y="4137240"/>
                  <a:pt x="1322042" y="3864722"/>
                  <a:pt x="1349828" y="4601028"/>
                </a:cubicBezTo>
                <a:cubicBezTo>
                  <a:pt x="1350938" y="4630436"/>
                  <a:pt x="1359505" y="4659085"/>
                  <a:pt x="1364343" y="4688114"/>
                </a:cubicBezTo>
                <a:cubicBezTo>
                  <a:pt x="1359505" y="4862285"/>
                  <a:pt x="1358529" y="5036607"/>
                  <a:pt x="1349828" y="5210628"/>
                </a:cubicBezTo>
                <a:cubicBezTo>
                  <a:pt x="1348832" y="5230551"/>
                  <a:pt x="1336420" y="5248768"/>
                  <a:pt x="1335314" y="5268685"/>
                </a:cubicBezTo>
                <a:cubicBezTo>
                  <a:pt x="1331557" y="5336314"/>
                  <a:pt x="1335314" y="5404152"/>
                  <a:pt x="1335314" y="5471885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10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3" grpId="0"/>
      <p:bldP spid="53" grpId="1"/>
      <p:bldP spid="54" grpId="0" animBg="1"/>
      <p:bldP spid="54" grpId="1" animBg="1"/>
      <p:bldP spid="56" grpId="0"/>
      <p:bldP spid="56" grpId="1"/>
      <p:bldP spid="59" grpId="0" animBg="1"/>
      <p:bldP spid="59" grpId="1" animBg="1"/>
      <p:bldP spid="61" grpId="0"/>
      <p:bldP spid="61" grpId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4605148" y="1787370"/>
            <a:ext cx="3615727" cy="2979994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26659" y="3547058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4565669" y="5076178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61016" y="414849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418851" y="5710489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03845" y="228869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5605" y="5566979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05622" y="148942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48226" y="179691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48226" y="414849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54621" y="414849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54621" y="591054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62912" y="98491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799601" y="225297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05428" y="98491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109403" y="1233714"/>
            <a:ext cx="2058850" cy="21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8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26659" y="3547058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4565669" y="5076178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61016" y="414849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418851" y="5710489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03845" y="228869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5598" y="5623700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05622" y="148942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48226" y="179691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48226" y="414849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54621" y="414849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54621" y="591054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62912" y="98491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799601" y="225297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05428" y="98491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109403" y="1233714"/>
            <a:ext cx="2058850" cy="2175388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6387865" y="1796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4707887" y="1948051"/>
            <a:ext cx="3384553" cy="2819313"/>
          </a:xfrm>
          <a:prstGeom prst="triangle">
            <a:avLst>
              <a:gd name="adj" fmla="val 49775"/>
            </a:avLst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57418" y="43464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212486" y="444815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322214" y="465595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86516" y="466150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655785" y="444815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748184" y="467358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009563" y="467025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119291" y="46669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24429" y="455552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360432" y="46802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731538" y="467358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976369" y="465530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052949" y="464086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811379" y="445613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927229" y="43614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78690" y="419687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057541" y="414867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133758" y="410048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42145" y="405116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142816" y="398963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197680" y="390750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288826" y="402036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304005" y="427432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66799" y="419687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774729" y="41803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891150" y="43327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119291" y="43082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037118" y="420354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037118" y="413770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972451" y="412705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387906" y="41723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677368" y="40173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815359" y="39382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815359" y="401185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18946" y="398898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97423" y="39740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376684" y="39740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451656" y="40279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544825" y="40457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41157" y="395600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341928" y="37647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88109" y="38027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431429" y="36896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548661" y="385264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25440" y="382254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496996" y="377462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548661" y="368426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472170" y="36132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561384" y="35325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657548" y="375062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760495" y="38071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757083" y="374562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695778" y="364554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87096" y="360562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802423" y="36896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815340" y="35343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741290" y="34877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787096" y="339849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787096" y="33324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942559" y="38071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037118" y="371212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64427" y="37866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305568" y="397311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269400" y="38503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311690" y="38939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204900" y="38035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119395" y="39322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42618" y="386035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119291" y="3360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018621" y="337930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005729" y="34553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967002" y="355551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5919795" y="347011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951706" y="334618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099913" y="344081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193256" y="353221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287440" y="354521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371450" y="354159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476805" y="355989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481178" y="369076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287440" y="371212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579584" y="375117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489839" y="38376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586533" y="382184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741601" y="38503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999092" y="406573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7163305" y="405116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281402" y="386446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881175" y="384176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6943221" y="37406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628081" y="35825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761402" y="365505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705782" y="36078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338368" y="33949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481178" y="34553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6431053" y="339730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219264" y="331740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177148" y="325586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109536" y="32648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037118" y="328912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095172" y="317854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206259" y="31349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262314" y="322309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333000" y="330824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6138392" y="30701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78724" y="303708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180277" y="299893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243819" y="30796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297657" y="315125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362121" y="321423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389214" y="30940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77734" y="326098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586167" y="3360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650918" y="339437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738146" y="34201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794965" y="336527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758781" y="330824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632925" y="32987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593347" y="325979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681247" y="321822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6923653" y="329389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7003249" y="34201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745359" y="31414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6517189" y="31507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506473" y="30456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658439" y="312761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721088" y="304160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807869" y="30796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909826" y="31169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7005072" y="322269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431000" y="33324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5925155" y="328519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188955" y="294234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6258581" y="282737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6252346" y="298531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6342970" y="299893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6437339" y="295352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6543689" y="295233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6643851" y="297850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6593883" y="30707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753005" y="29706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6711280" y="251291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6532631" y="28618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586167" y="279271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601552" y="290434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6638893" y="281350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6624836" y="276172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431053" y="268393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6581323" y="25987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6497634" y="26386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476393" y="266474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6406361" y="288960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7181245" y="354743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909516" y="4257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669486" y="24403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6833647" y="337062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771831" y="260716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6815344" y="2678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6854059" y="274102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6921035" y="286878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6971887" y="298520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39696" y="306911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092144" y="315344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7138371" y="324025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7267207" y="346758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7243043" y="339517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7171674" y="33068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7344690" y="36216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7401900" y="36974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7439568" y="37486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7466809" y="38068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7501381" y="38594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7535399" y="389518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7569417" y="399307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7649814" y="41209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7926605" y="461550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7871741" y="45278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7844309" y="445436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7814230" y="438138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7734581" y="426498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7780808" y="43614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7704678" y="423217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6841774" y="298919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6804025" y="29021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6290435" y="34630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75657" y="3224326"/>
            <a:ext cx="1964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Mark,</a:t>
            </a:r>
          </a:p>
          <a:p>
            <a:r>
              <a:rPr lang="en-US" b="1">
                <a:solidFill>
                  <a:srgbClr val="FF0000"/>
                </a:solidFill>
              </a:rPr>
              <a:t>Position,</a:t>
            </a:r>
          </a:p>
          <a:p>
            <a:r>
              <a:rPr lang="en-US" b="1">
                <a:solidFill>
                  <a:srgbClr val="FF0000"/>
                </a:solidFill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2923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0.1039 0.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0.15 L 0.10052 0.1453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1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2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3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4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7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8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9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1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2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3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4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6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66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67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68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69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7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1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72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73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74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76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77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78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79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8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1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82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83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84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85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86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87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88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89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9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91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92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93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94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9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96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97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98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99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1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2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3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40"/>
                            </p:stCondLst>
                            <p:childTnLst>
                              <p:par>
                                <p:cTn id="2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5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60"/>
                            </p:stCondLst>
                            <p:childTnLst>
                              <p:par>
                                <p:cTn id="2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70"/>
                            </p:stCondLst>
                            <p:childTnLst>
                              <p:par>
                                <p:cTn id="2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8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9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1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11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12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130"/>
                            </p:stCondLst>
                            <p:childTnLst>
                              <p:par>
                                <p:cTn id="2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140"/>
                            </p:stCondLst>
                            <p:childTnLst>
                              <p:par>
                                <p:cTn id="2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150"/>
                            </p:stCondLst>
                            <p:childTnLst>
                              <p:par>
                                <p:cTn id="2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160"/>
                            </p:stCondLst>
                            <p:childTnLst>
                              <p:par>
                                <p:cTn id="2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17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180"/>
                            </p:stCondLst>
                            <p:childTnLst>
                              <p:par>
                                <p:cTn id="2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190"/>
                            </p:stCondLst>
                            <p:childTnLst>
                              <p:par>
                                <p:cTn id="2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200"/>
                            </p:stCondLst>
                            <p:childTnLst>
                              <p:par>
                                <p:cTn id="3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21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220"/>
                            </p:stCondLst>
                            <p:childTnLst>
                              <p:par>
                                <p:cTn id="3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230"/>
                            </p:stCondLst>
                            <p:childTnLst>
                              <p:par>
                                <p:cTn id="3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240"/>
                            </p:stCondLst>
                            <p:childTnLst>
                              <p:par>
                                <p:cTn id="3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250"/>
                            </p:stCondLst>
                            <p:childTnLst>
                              <p:par>
                                <p:cTn id="3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260"/>
                            </p:stCondLst>
                            <p:childTnLst>
                              <p:par>
                                <p:cTn id="3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270"/>
                            </p:stCondLst>
                            <p:childTnLst>
                              <p:par>
                                <p:cTn id="3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280"/>
                            </p:stCondLst>
                            <p:childTnLst>
                              <p:par>
                                <p:cTn id="3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290"/>
                            </p:stCondLst>
                            <p:childTnLst>
                              <p:par>
                                <p:cTn id="3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300"/>
                            </p:stCondLst>
                            <p:childTnLst>
                              <p:par>
                                <p:cTn id="3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310"/>
                            </p:stCondLst>
                            <p:childTnLst>
                              <p:par>
                                <p:cTn id="3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5320"/>
                            </p:stCondLst>
                            <p:childTnLst>
                              <p:par>
                                <p:cTn id="3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330"/>
                            </p:stCondLst>
                            <p:childTnLst>
                              <p:par>
                                <p:cTn id="3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340"/>
                            </p:stCondLst>
                            <p:childTnLst>
                              <p:par>
                                <p:cTn id="3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350"/>
                            </p:stCondLst>
                            <p:childTnLst>
                              <p:par>
                                <p:cTn id="3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5360"/>
                            </p:stCondLst>
                            <p:childTnLst>
                              <p:par>
                                <p:cTn id="3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5370"/>
                            </p:stCondLst>
                            <p:childTnLst>
                              <p:par>
                                <p:cTn id="3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380"/>
                            </p:stCondLst>
                            <p:childTnLst>
                              <p:par>
                                <p:cTn id="3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390"/>
                            </p:stCondLst>
                            <p:childTnLst>
                              <p:par>
                                <p:cTn id="3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40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410"/>
                            </p:stCondLst>
                            <p:childTnLst>
                              <p:par>
                                <p:cTn id="3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1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5420"/>
                            </p:stCondLst>
                            <p:childTnLst>
                              <p:par>
                                <p:cTn id="3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430"/>
                            </p:stCondLst>
                            <p:childTnLst>
                              <p:par>
                                <p:cTn id="3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44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450"/>
                            </p:stCondLst>
                            <p:childTnLst>
                              <p:par>
                                <p:cTn id="4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5460"/>
                            </p:stCondLst>
                            <p:childTnLst>
                              <p:par>
                                <p:cTn id="4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470"/>
                            </p:stCondLst>
                            <p:childTnLst>
                              <p:par>
                                <p:cTn id="4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1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5480"/>
                            </p:stCondLst>
                            <p:childTnLst>
                              <p:par>
                                <p:cTn id="4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490"/>
                            </p:stCondLst>
                            <p:childTnLst>
                              <p:par>
                                <p:cTn id="4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500"/>
                            </p:stCondLst>
                            <p:childTnLst>
                              <p:par>
                                <p:cTn id="4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5510"/>
                            </p:stCondLst>
                            <p:childTnLst>
                              <p:par>
                                <p:cTn id="4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1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5520"/>
                            </p:stCondLst>
                            <p:childTnLst>
                              <p:par>
                                <p:cTn id="4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530"/>
                            </p:stCondLst>
                            <p:childTnLst>
                              <p:par>
                                <p:cTn id="4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540"/>
                            </p:stCondLst>
                            <p:childTnLst>
                              <p:par>
                                <p:cTn id="4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5550"/>
                            </p:stCondLst>
                            <p:childTnLst>
                              <p:par>
                                <p:cTn id="4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5560"/>
                            </p:stCondLst>
                            <p:childTnLst>
                              <p:par>
                                <p:cTn id="4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5570"/>
                            </p:stCondLst>
                            <p:childTnLst>
                              <p:par>
                                <p:cTn id="4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1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5580"/>
                            </p:stCondLst>
                            <p:childTnLst>
                              <p:par>
                                <p:cTn id="4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1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590"/>
                            </p:stCondLst>
                            <p:childTnLst>
                              <p:par>
                                <p:cTn id="4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5600"/>
                            </p:stCondLst>
                            <p:childTnLst>
                              <p:par>
                                <p:cTn id="4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1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5610"/>
                            </p:stCondLst>
                            <p:childTnLst>
                              <p:par>
                                <p:cTn id="4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1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5620"/>
                            </p:stCondLst>
                            <p:childTnLst>
                              <p:par>
                                <p:cTn id="4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5630"/>
                            </p:stCondLst>
                            <p:childTnLst>
                              <p:par>
                                <p:cTn id="4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640"/>
                            </p:stCondLst>
                            <p:childTnLst>
                              <p:par>
                                <p:cTn id="4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5650"/>
                            </p:stCondLst>
                            <p:childTnLst>
                              <p:par>
                                <p:cTn id="4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5660"/>
                            </p:stCondLst>
                            <p:childTnLst>
                              <p:par>
                                <p:cTn id="4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5670"/>
                            </p:stCondLst>
                            <p:childTnLst>
                              <p:par>
                                <p:cTn id="4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5680"/>
                            </p:stCondLst>
                            <p:childTnLst>
                              <p:par>
                                <p:cTn id="4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1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690"/>
                            </p:stCondLst>
                            <p:childTnLst>
                              <p:par>
                                <p:cTn id="4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5700"/>
                            </p:stCondLst>
                            <p:childTnLst>
                              <p:par>
                                <p:cTn id="5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1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710"/>
                            </p:stCondLst>
                            <p:childTnLst>
                              <p:par>
                                <p:cTn id="5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1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5720"/>
                            </p:stCondLst>
                            <p:childTnLst>
                              <p:par>
                                <p:cTn id="5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1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5730"/>
                            </p:stCondLst>
                            <p:childTnLst>
                              <p:par>
                                <p:cTn id="5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1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5740"/>
                            </p:stCondLst>
                            <p:childTnLst>
                              <p:par>
                                <p:cTn id="5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1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5750"/>
                            </p:stCondLst>
                            <p:childTnLst>
                              <p:par>
                                <p:cTn id="5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5760"/>
                            </p:stCondLst>
                            <p:childTnLst>
                              <p:par>
                                <p:cTn id="5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5770"/>
                            </p:stCondLst>
                            <p:childTnLst>
                              <p:par>
                                <p:cTn id="5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5780"/>
                            </p:stCondLst>
                            <p:childTnLst>
                              <p:par>
                                <p:cTn id="5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790"/>
                            </p:stCondLst>
                            <p:childTnLst>
                              <p:par>
                                <p:cTn id="5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5800"/>
                            </p:stCondLst>
                            <p:childTnLst>
                              <p:par>
                                <p:cTn id="5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5810"/>
                            </p:stCondLst>
                            <p:childTnLst>
                              <p:par>
                                <p:cTn id="5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5820"/>
                            </p:stCondLst>
                            <p:childTnLst>
                              <p:par>
                                <p:cTn id="5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830"/>
                            </p:stCondLst>
                            <p:childTnLst>
                              <p:par>
                                <p:cTn id="5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5840"/>
                            </p:stCondLst>
                            <p:childTnLst>
                              <p:par>
                                <p:cTn id="5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5850"/>
                            </p:stCondLst>
                            <p:childTnLst>
                              <p:par>
                                <p:cTn id="5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1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5860"/>
                            </p:stCondLst>
                            <p:childTnLst>
                              <p:par>
                                <p:cTn id="5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5870"/>
                            </p:stCondLst>
                            <p:childTnLst>
                              <p:par>
                                <p:cTn id="5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1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5880"/>
                            </p:stCondLst>
                            <p:childTnLst>
                              <p:par>
                                <p:cTn id="5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5890"/>
                            </p:stCondLst>
                            <p:childTnLst>
                              <p:par>
                                <p:cTn id="5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1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5900"/>
                            </p:stCondLst>
                            <p:childTnLst>
                              <p:par>
                                <p:cTn id="5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5910"/>
                            </p:stCondLst>
                            <p:childTnLst>
                              <p:par>
                                <p:cTn id="5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5920"/>
                            </p:stCondLst>
                            <p:childTnLst>
                              <p:par>
                                <p:cTn id="5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5930"/>
                            </p:stCondLst>
                            <p:childTnLst>
                              <p:par>
                                <p:cTn id="5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1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5940"/>
                            </p:stCondLst>
                            <p:childTnLst>
                              <p:par>
                                <p:cTn id="5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1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5950"/>
                            </p:stCondLst>
                            <p:childTnLst>
                              <p:par>
                                <p:cTn id="6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5960"/>
                            </p:stCondLst>
                            <p:childTnLst>
                              <p:par>
                                <p:cTn id="6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5970"/>
                            </p:stCondLst>
                            <p:childTnLst>
                              <p:par>
                                <p:cTn id="6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5980"/>
                            </p:stCondLst>
                            <p:childTnLst>
                              <p:par>
                                <p:cTn id="6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1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5990"/>
                            </p:stCondLst>
                            <p:childTnLst>
                              <p:par>
                                <p:cTn id="6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6000"/>
                            </p:stCondLst>
                            <p:childTnLst>
                              <p:par>
                                <p:cTn id="6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1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6010"/>
                            </p:stCondLst>
                            <p:childTnLst>
                              <p:par>
                                <p:cTn id="6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6020"/>
                            </p:stCondLst>
                            <p:childTnLst>
                              <p:par>
                                <p:cTn id="6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1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6030"/>
                            </p:stCondLst>
                            <p:childTnLst>
                              <p:par>
                                <p:cTn id="6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6040"/>
                            </p:stCondLst>
                            <p:childTnLst>
                              <p:par>
                                <p:cTn id="6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1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6050"/>
                            </p:stCondLst>
                            <p:childTnLst>
                              <p:par>
                                <p:cTn id="6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5" dur="1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6060"/>
                            </p:stCondLst>
                            <p:childTnLst>
                              <p:par>
                                <p:cTn id="6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6070"/>
                            </p:stCondLst>
                            <p:childTnLst>
                              <p:par>
                                <p:cTn id="6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6080"/>
                            </p:stCondLst>
                            <p:childTnLst>
                              <p:par>
                                <p:cTn id="6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7" dur="1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6090"/>
                            </p:stCondLst>
                            <p:childTnLst>
                              <p:par>
                                <p:cTn id="6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1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5" dur="1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6110"/>
                            </p:stCondLst>
                            <p:childTnLst>
                              <p:par>
                                <p:cTn id="6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6120"/>
                            </p:stCondLst>
                            <p:childTnLst>
                              <p:par>
                                <p:cTn id="6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1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6130"/>
                            </p:stCondLst>
                            <p:childTnLst>
                              <p:par>
                                <p:cTn id="6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1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6140"/>
                            </p:stCondLst>
                            <p:childTnLst>
                              <p:par>
                                <p:cTn id="6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6150"/>
                            </p:stCondLst>
                            <p:childTnLst>
                              <p:par>
                                <p:cTn id="6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1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6160"/>
                            </p:stCondLst>
                            <p:childTnLst>
                              <p:par>
                                <p:cTn id="6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6170"/>
                            </p:stCondLst>
                            <p:childTnLst>
                              <p:par>
                                <p:cTn id="6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3" dur="1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6180"/>
                            </p:stCondLst>
                            <p:childTnLst>
                              <p:par>
                                <p:cTn id="6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1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6190"/>
                            </p:stCondLst>
                            <p:childTnLst>
                              <p:par>
                                <p:cTn id="6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1" dur="1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2" fill="hold">
                            <p:stCondLst>
                              <p:cond delay="6200"/>
                            </p:stCondLst>
                            <p:childTnLst>
                              <p:par>
                                <p:cTn id="7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5" dur="1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6210"/>
                            </p:stCondLst>
                            <p:childTnLst>
                              <p:par>
                                <p:cTn id="7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6220"/>
                            </p:stCondLst>
                            <p:childTnLst>
                              <p:par>
                                <p:cTn id="7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3" dur="1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6230"/>
                            </p:stCondLst>
                            <p:childTnLst>
                              <p:par>
                                <p:cTn id="7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1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6240"/>
                            </p:stCondLst>
                            <p:childTnLst>
                              <p:par>
                                <p:cTn id="7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6250"/>
                            </p:stCondLst>
                            <p:childTnLst>
                              <p:par>
                                <p:cTn id="7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5" dur="1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6260"/>
                            </p:stCondLst>
                            <p:childTnLst>
                              <p:par>
                                <p:cTn id="7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6270"/>
                            </p:stCondLst>
                            <p:childTnLst>
                              <p:par>
                                <p:cTn id="7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1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6280"/>
                            </p:stCondLst>
                            <p:childTnLst>
                              <p:par>
                                <p:cTn id="7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7" dur="1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8" fill="hold">
                            <p:stCondLst>
                              <p:cond delay="6290"/>
                            </p:stCondLst>
                            <p:childTnLst>
                              <p:par>
                                <p:cTn id="7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1" dur="1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6300"/>
                            </p:stCondLst>
                            <p:childTnLst>
                              <p:par>
                                <p:cTn id="7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6310"/>
                            </p:stCondLst>
                            <p:childTnLst>
                              <p:par>
                                <p:cTn id="7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1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0" fill="hold">
                            <p:stCondLst>
                              <p:cond delay="6320"/>
                            </p:stCondLst>
                            <p:childTnLst>
                              <p:par>
                                <p:cTn id="7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3" dur="1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6330"/>
                            </p:stCondLst>
                            <p:childTnLst>
                              <p:par>
                                <p:cTn id="7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7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7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8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9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9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0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0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1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1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1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2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3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3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3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4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6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4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5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4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5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6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5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6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6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7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7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7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83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8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0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9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2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4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95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6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0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2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3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3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4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4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4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5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5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6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6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7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7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8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8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8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9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7" grpId="1" animBg="1"/>
      <p:bldP spid="247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4605148" y="1787370"/>
            <a:ext cx="3615727" cy="2979994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26659" y="3547058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-4565669" y="5076178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61016" y="414849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418851" y="5710489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03845" y="228869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5605" y="5566979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05622" y="148942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48226" y="179691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48226" y="414849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54621" y="414849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54621" y="591054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62912" y="98491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799601" y="225297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05428" y="98491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109403" y="1233714"/>
            <a:ext cx="2058850" cy="21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4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89" t="-5538" r="-6575" b="-7038"/>
          <a:stretch/>
        </p:blipFill>
        <p:spPr>
          <a:xfrm>
            <a:off x="3154157" y="4956363"/>
            <a:ext cx="1802757" cy="17818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550224" y="1403855"/>
            <a:ext cx="1380466" cy="14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51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Quotable</vt:lpstr>
      <vt:lpstr>NarVis: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NarVis: Demo</dc:title>
  <cp:revision>1</cp:revision>
  <dcterms:modified xsi:type="dcterms:W3CDTF">2017-03-08T16:07:38Z</dcterms:modified>
</cp:coreProperties>
</file>